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0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67" r:id="rId15"/>
    <p:sldId id="257" r:id="rId16"/>
    <p:sldId id="256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691E"/>
    <a:srgbClr val="F1F4E8"/>
    <a:srgbClr val="F7F2FA"/>
    <a:srgbClr val="FDFDF6"/>
    <a:srgbClr val="1A1A2E"/>
    <a:srgbClr val="1461DF"/>
    <a:srgbClr val="DFF6FF"/>
    <a:srgbClr val="EEEEEE"/>
    <a:srgbClr val="23212D"/>
    <a:srgbClr val="F3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46"/>
  </p:normalViewPr>
  <p:slideViewPr>
    <p:cSldViewPr snapToGrid="0" snapToObjects="1">
      <p:cViewPr>
        <p:scale>
          <a:sx n="110" d="100"/>
          <a:sy n="110" d="100"/>
        </p:scale>
        <p:origin x="6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9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22497-EE82-AE4C-AF1C-3DC6F84C6AD4}" type="datetimeFigureOut">
              <a:rPr lang="en-US" smtClean="0"/>
              <a:t>6/25/22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C99B7-38CB-BD4C-A7F4-859D3EDBE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0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99B7-38CB-BD4C-A7F4-859D3EDBE9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53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C99B7-38CB-BD4C-A7F4-859D3EDBE9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2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71E4A-14D3-4A70-057B-983BEA6BA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F6DBF-A8BD-340C-591F-7AA14F771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6488A-821F-31DE-704B-975719B0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C3F3-7920-014E-ADED-51B12E54D54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CBA63-00C4-6A11-F399-FDB83654D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1B75B-3C9A-7D36-F05A-09094CD4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04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726CF-3916-0837-2A58-3837476E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9933E-369E-C1AB-1C90-1B1C10B08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7FC0C-1D21-E1A3-E77B-49547ADE7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C3F3-7920-014E-ADED-51B12E54D54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D8C46-9CEF-54E0-7FDA-57DF5E3F5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4A86A-9816-0803-F1D6-287F78DAD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09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23198-EF70-83FD-8B8D-BABDC3B92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075192-5A5F-1E24-10CF-D6DA253F1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0835F-41F4-007D-05A8-D54791A7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C3F3-7920-014E-ADED-51B12E54D54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FD9EA-1D0A-0FDB-41BA-E7186F334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096DE-542D-6FE6-3747-80F1794B6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08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1223-8E62-542B-4866-844BD5FD2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98C0B-9402-2156-7506-58A5FEE59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1AA1B-CBFE-878D-9BD4-FDCE5C1D1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C3F3-7920-014E-ADED-51B12E54D54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802B-6058-B4B8-9B85-2655C991F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F9C29-7D48-8D13-7DF1-CD5DBFF38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4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D9C2-2E3D-82CE-62A4-B6E23260C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4E72B-A0F4-D2AA-936F-C35F52D78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8B537-6921-EE44-7821-4F4529D63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C3F3-7920-014E-ADED-51B12E54D54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1AB5E-5EE4-43C1-2415-10D92336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89454-ED09-5D82-38FD-F4DF8CE1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3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28E27-0D33-F585-94D3-214E2961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7B50E-D156-95A8-3E31-A9B0131DB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25AC8-2EA2-8F66-7AAE-4B9C61968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A3F9C-4117-2488-1B3A-5A1E37C0D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C3F3-7920-014E-ADED-51B12E54D54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50B00-B1F2-3B0A-FC3B-0C80016A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CC41E-8BB9-576D-3397-B515308FD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91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CEB6F-BC66-0C8C-DC40-056C57C20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529CB-C1C2-4651-A87B-E3F183781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9DDF7-07DF-18A3-27D9-FACB76802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0C85F-EB5E-A042-C9B1-FCCCA3F58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08384-DD17-80D5-D2DC-73D8467075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54C82E-11A1-C108-43CC-8E6BC0841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C3F3-7920-014E-ADED-51B12E54D54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2B90D-988F-9497-1EC8-C3F85CE26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60EC2B-3E91-D046-2963-903F33654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1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0676-56F5-F679-E7DD-392519073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ADCADB-A50D-56BE-DC91-EF20EC5DF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C3F3-7920-014E-ADED-51B12E54D54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5AF0F-E3AF-93AC-DE5D-33CA1D21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870B7-A9DF-2FE2-7DF4-82BC1D05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1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9EFE5-C297-2E95-6E1E-E5CDE03A1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C3F3-7920-014E-ADED-51B12E54D54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84FF7F-7851-5A2E-E09F-720BED0AD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AAA45-0680-061E-6717-D21FA1511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9D5A4-61EB-77D9-0045-AA302BBCD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364A-01D4-FDAA-D74A-50DFD2905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144F1-C244-46A5-F7E2-1DEDB7F88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C6CD9-08D2-0135-E353-A54977E79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C3F3-7920-014E-ADED-51B12E54D54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6ACE0-12F4-D32A-3E28-E50274F18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6173A-072D-7A08-1635-4DE5E4EE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50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AE5F-E052-585D-0D61-483A92EC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A100FE-1BE6-3664-DBFC-CBBA87376B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C2261-63BF-D933-B301-260414F1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39261-B113-792D-02E6-BDEDB595E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C3F3-7920-014E-ADED-51B12E54D54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C2A85-4EC0-510B-0286-B3D569CC2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68357-97B8-5CEB-D13E-48D49195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8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CA60E9-CE09-1267-556D-D5833EAA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DF882-1680-2EB0-906D-043C6D19C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03FD9-3145-DE88-9F2D-720FE90FF3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4C3F3-7920-014E-ADED-51B12E54D54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ABF0D-22D5-5EFC-4170-B19560131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49EE8-DE3D-85AB-2008-E0271ACD27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3A07D-BCD3-7747-89E6-CADB6DCF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2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4CBEAD-28A8-DF6B-6635-13ED788F604A}"/>
              </a:ext>
            </a:extLst>
          </p:cNvPr>
          <p:cNvSpPr txBox="1"/>
          <p:nvPr/>
        </p:nvSpPr>
        <p:spPr>
          <a:xfrm>
            <a:off x="3289139" y="1690062"/>
            <a:ext cx="561372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0057E8"/>
                </a:solidFill>
                <a:latin typeface="Product Sans" panose="020B0403030502040203" pitchFamily="34" charset="0"/>
              </a:rPr>
              <a:t>M</a:t>
            </a:r>
            <a:r>
              <a:rPr lang="en-US" sz="8800" b="1" dirty="0">
                <a:solidFill>
                  <a:srgbClr val="D62D1F"/>
                </a:solidFill>
                <a:latin typeface="Product Sans" panose="020B0403030502040203" pitchFamily="34" charset="0"/>
              </a:rPr>
              <a:t>a</a:t>
            </a:r>
            <a:r>
              <a:rPr lang="en-US" sz="8800" b="1" dirty="0">
                <a:solidFill>
                  <a:srgbClr val="FFA700"/>
                </a:solidFill>
                <a:latin typeface="Product Sans" panose="020B0403030502040203" pitchFamily="34" charset="0"/>
              </a:rPr>
              <a:t>t</a:t>
            </a:r>
            <a:r>
              <a:rPr lang="en-US" sz="8800" b="1" dirty="0">
                <a:solidFill>
                  <a:srgbClr val="0057E8"/>
                </a:solidFill>
                <a:latin typeface="Product Sans" panose="020B0403030502040203" pitchFamily="34" charset="0"/>
              </a:rPr>
              <a:t>e</a:t>
            </a:r>
            <a:r>
              <a:rPr lang="en-US" sz="8800" b="1" dirty="0">
                <a:solidFill>
                  <a:srgbClr val="008744"/>
                </a:solidFill>
                <a:latin typeface="Product Sans" panose="020B0403030502040203" pitchFamily="34" charset="0"/>
              </a:rPr>
              <a:t>r</a:t>
            </a:r>
            <a:r>
              <a:rPr lang="en-US" sz="8800" b="1" dirty="0">
                <a:solidFill>
                  <a:srgbClr val="D62D1F"/>
                </a:solidFill>
                <a:latin typeface="Product Sans" panose="020B0403030502040203" pitchFamily="34" charset="0"/>
              </a:rPr>
              <a:t>i</a:t>
            </a:r>
            <a:r>
              <a:rPr lang="en-US" sz="8800" b="1" dirty="0">
                <a:solidFill>
                  <a:srgbClr val="FFA700"/>
                </a:solidFill>
                <a:latin typeface="Product Sans" panose="020B0403030502040203" pitchFamily="34" charset="0"/>
              </a:rPr>
              <a:t>a</a:t>
            </a:r>
            <a:r>
              <a:rPr lang="en-US" sz="8800" b="1" dirty="0">
                <a:solidFill>
                  <a:srgbClr val="0057E8"/>
                </a:solidFill>
                <a:latin typeface="Product Sans" panose="020B0403030502040203" pitchFamily="34" charset="0"/>
              </a:rPr>
              <a:t>l</a:t>
            </a:r>
            <a:r>
              <a:rPr lang="en-US" sz="8800" b="1" dirty="0">
                <a:latin typeface="Product Sans" panose="020B0403030502040203" pitchFamily="34" charset="0"/>
              </a:rPr>
              <a:t> </a:t>
            </a:r>
            <a:r>
              <a:rPr lang="en-US" sz="8800" b="1" dirty="0">
                <a:solidFill>
                  <a:srgbClr val="D62D1F"/>
                </a:solidFill>
                <a:latin typeface="Product Sans" panose="020B0403030502040203" pitchFamily="34" charset="0"/>
              </a:rPr>
              <a:t>Design 3</a:t>
            </a:r>
            <a:endParaRPr lang="en-US" sz="4400" i="1" dirty="0">
              <a:solidFill>
                <a:srgbClr val="2A3024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01A39-52CB-B582-7CE5-FB2C6740D7D9}"/>
              </a:ext>
            </a:extLst>
          </p:cNvPr>
          <p:cNvSpPr txBox="1"/>
          <p:nvPr/>
        </p:nvSpPr>
        <p:spPr>
          <a:xfrm>
            <a:off x="5054049" y="4732397"/>
            <a:ext cx="324284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i="1" dirty="0">
                <a:solidFill>
                  <a:srgbClr val="2A3024"/>
                </a:solidFill>
                <a:latin typeface="Product Sans" panose="020B0403030502040203" pitchFamily="34" charset="0"/>
              </a:rPr>
              <a:t>Color Guidelines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1440D2-9E5E-67EC-284B-EB6938832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54" y="4623186"/>
            <a:ext cx="803195" cy="80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453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hape scale showing all 7 levels for rounded and cut corner styles">
            <a:extLst>
              <a:ext uri="{FF2B5EF4-FFF2-40B4-BE49-F238E27FC236}">
                <a16:creationId xmlns:a16="http://schemas.microsoft.com/office/drawing/2014/main" id="{C3278E0F-C3F6-0569-CA29-210E6DCA9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262812" cy="479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9D2958-03D9-5E0B-6A1E-72E563F23DC2}"/>
              </a:ext>
            </a:extLst>
          </p:cNvPr>
          <p:cNvSpPr/>
          <p:nvPr/>
        </p:nvSpPr>
        <p:spPr>
          <a:xfrm>
            <a:off x="1346257" y="4791919"/>
            <a:ext cx="15702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Klavika Regular" panose="02000506040000020004" pitchFamily="2" charset="77"/>
              </a:rPr>
              <a:t>1. None</a:t>
            </a:r>
          </a:p>
          <a:p>
            <a:r>
              <a:rPr lang="en-US" sz="1600" dirty="0">
                <a:solidFill>
                  <a:srgbClr val="1F1F1F"/>
                </a:solidFill>
                <a:latin typeface="Klavika Regular" panose="02000506040000020004" pitchFamily="2" charset="77"/>
              </a:rPr>
              <a:t>2. Extra small </a:t>
            </a:r>
          </a:p>
          <a:p>
            <a:r>
              <a:rPr lang="en-US" sz="1600" dirty="0">
                <a:solidFill>
                  <a:srgbClr val="1F1F1F"/>
                </a:solidFill>
                <a:latin typeface="Klavika Regular" panose="02000506040000020004" pitchFamily="2" charset="77"/>
              </a:rPr>
              <a:t>3. Small </a:t>
            </a:r>
          </a:p>
          <a:p>
            <a:r>
              <a:rPr lang="en-US" sz="1600" dirty="0">
                <a:solidFill>
                  <a:srgbClr val="1F1F1F"/>
                </a:solidFill>
                <a:latin typeface="Klavika Regular" panose="02000506040000020004" pitchFamily="2" charset="77"/>
              </a:rPr>
              <a:t>4. Medium </a:t>
            </a:r>
          </a:p>
          <a:p>
            <a:r>
              <a:rPr lang="en-US" sz="1600" dirty="0">
                <a:solidFill>
                  <a:srgbClr val="1F1F1F"/>
                </a:solidFill>
                <a:latin typeface="Klavika Regular" panose="02000506040000020004" pitchFamily="2" charset="77"/>
              </a:rPr>
              <a:t>5. Large </a:t>
            </a:r>
          </a:p>
          <a:p>
            <a:r>
              <a:rPr lang="en-US" sz="1600" dirty="0">
                <a:solidFill>
                  <a:srgbClr val="1F1F1F"/>
                </a:solidFill>
                <a:latin typeface="Klavika Regular" panose="02000506040000020004" pitchFamily="2" charset="77"/>
              </a:rPr>
              <a:t>6. Extra large </a:t>
            </a:r>
          </a:p>
          <a:p>
            <a:r>
              <a:rPr lang="en-US" sz="1600" dirty="0">
                <a:solidFill>
                  <a:srgbClr val="1F1F1F"/>
                </a:solidFill>
                <a:latin typeface="Klavika Regular" panose="02000506040000020004" pitchFamily="2" charset="77"/>
              </a:rPr>
              <a:t>7. Full </a:t>
            </a:r>
            <a:endParaRPr lang="en-US" sz="1600" dirty="0">
              <a:latin typeface="Klavika Regular" panose="02000506040000020004" pitchFamily="2" charset="77"/>
            </a:endParaRPr>
          </a:p>
        </p:txBody>
      </p:sp>
      <p:pic>
        <p:nvPicPr>
          <p:cNvPr id="4100" name="Picture 4" descr="4 shapes illustrating symmetrical and asymmetrical styles">
            <a:extLst>
              <a:ext uri="{FF2B5EF4-FFF2-40B4-BE49-F238E27FC236}">
                <a16:creationId xmlns:a16="http://schemas.microsoft.com/office/drawing/2014/main" id="{BFB22EBC-CC55-E2C8-8057-5DBD0B6B7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2" r="26846"/>
          <a:stretch/>
        </p:blipFill>
        <p:spPr bwMode="auto">
          <a:xfrm>
            <a:off x="4654686" y="343734"/>
            <a:ext cx="2882627" cy="410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ounded shape and cut corner shape">
            <a:extLst>
              <a:ext uri="{FF2B5EF4-FFF2-40B4-BE49-F238E27FC236}">
                <a16:creationId xmlns:a16="http://schemas.microsoft.com/office/drawing/2014/main" id="{12389496-063D-9715-3D32-2DDBFFB50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4" r="30506"/>
          <a:stretch/>
        </p:blipFill>
        <p:spPr bwMode="auto">
          <a:xfrm>
            <a:off x="7929186" y="343734"/>
            <a:ext cx="4016485" cy="410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784B99-F0DE-6DBB-02F2-DEDF182E4BD1}"/>
              </a:ext>
            </a:extLst>
          </p:cNvPr>
          <p:cNvSpPr/>
          <p:nvPr/>
        </p:nvSpPr>
        <p:spPr>
          <a:xfrm>
            <a:off x="5198277" y="4791919"/>
            <a:ext cx="17954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81818"/>
                </a:solidFill>
                <a:latin typeface="Klavika Regular" panose="02000506040000020004" pitchFamily="2" charset="77"/>
              </a:rPr>
              <a:t>1. Extra small top</a:t>
            </a:r>
          </a:p>
          <a:p>
            <a:r>
              <a:rPr lang="en-US" sz="1600" dirty="0">
                <a:solidFill>
                  <a:srgbClr val="181818"/>
                </a:solidFill>
                <a:latin typeface="Klavika Regular" panose="02000506040000020004" pitchFamily="2" charset="77"/>
              </a:rPr>
              <a:t>2. Large top</a:t>
            </a:r>
          </a:p>
          <a:p>
            <a:r>
              <a:rPr lang="en-US" sz="1600" dirty="0">
                <a:solidFill>
                  <a:srgbClr val="181818"/>
                </a:solidFill>
                <a:latin typeface="Klavika Regular" panose="02000506040000020004" pitchFamily="2" charset="77"/>
              </a:rPr>
              <a:t>3. Large end</a:t>
            </a:r>
          </a:p>
          <a:p>
            <a:r>
              <a:rPr lang="en-US" sz="1600" dirty="0">
                <a:solidFill>
                  <a:srgbClr val="181818"/>
                </a:solidFill>
                <a:latin typeface="Klavika Regular" panose="02000506040000020004" pitchFamily="2" charset="77"/>
              </a:rPr>
              <a:t>4. Extra large top</a:t>
            </a:r>
            <a:endParaRPr lang="en-US" sz="1600" dirty="0">
              <a:latin typeface="Klavika Regular" panose="02000506040000020004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48043-B055-8FC9-A324-BA0FF0ACBE22}"/>
              </a:ext>
            </a:extLst>
          </p:cNvPr>
          <p:cNvSpPr/>
          <p:nvPr/>
        </p:nvSpPr>
        <p:spPr>
          <a:xfrm>
            <a:off x="9072223" y="4791919"/>
            <a:ext cx="17304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1F1F1F"/>
                </a:solidFill>
                <a:latin typeface="Klavika Regular" panose="02000506040000020004" pitchFamily="2" charset="77"/>
              </a:rPr>
              <a:t>1. Rounded corner</a:t>
            </a:r>
          </a:p>
          <a:p>
            <a:r>
              <a:rPr lang="en-US" sz="1600" dirty="0">
                <a:solidFill>
                  <a:srgbClr val="1F1F1F"/>
                </a:solidFill>
                <a:latin typeface="Klavika Regular" panose="02000506040000020004" pitchFamily="2" charset="77"/>
              </a:rPr>
              <a:t>2. Cut corner</a:t>
            </a:r>
            <a:endParaRPr lang="en-US" sz="1600" dirty="0">
              <a:latin typeface="Klavika Regular" panose="0200050604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9863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BD269DB-265A-9E3F-ECEB-78EDA6C3B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73" y="0"/>
            <a:ext cx="7388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53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iagram numbering the 9 types of buttons">
            <a:extLst>
              <a:ext uri="{FF2B5EF4-FFF2-40B4-BE49-F238E27FC236}">
                <a16:creationId xmlns:a16="http://schemas.microsoft.com/office/drawing/2014/main" id="{A90295A9-DCC9-8CEB-8EF8-6E0FDD13B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01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5B0368-C6C2-AB77-D3B3-954897115E36}"/>
              </a:ext>
            </a:extLst>
          </p:cNvPr>
          <p:cNvSpPr txBox="1"/>
          <p:nvPr/>
        </p:nvSpPr>
        <p:spPr>
          <a:xfrm>
            <a:off x="8704162" y="2136338"/>
            <a:ext cx="32872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6691E"/>
                </a:solidFill>
                <a:latin typeface="Klavika Regular" panose="02000506040000020004" pitchFamily="2" charset="77"/>
              </a:rPr>
              <a:t>Elevated Button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6691E"/>
                </a:solidFill>
                <a:latin typeface="Klavika Regular" panose="02000506040000020004" pitchFamily="2" charset="77"/>
              </a:rPr>
              <a:t>Filled Button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6691E"/>
                </a:solidFill>
                <a:latin typeface="Klavika Regular" panose="02000506040000020004" pitchFamily="2" charset="77"/>
              </a:rPr>
              <a:t>Filled Tonal Button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6691E"/>
                </a:solidFill>
                <a:latin typeface="Klavika Regular" panose="02000506040000020004" pitchFamily="2" charset="77"/>
              </a:rPr>
              <a:t>Outlined Button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6691E"/>
                </a:solidFill>
                <a:latin typeface="Klavika Regular" panose="02000506040000020004" pitchFamily="2" charset="77"/>
              </a:rPr>
              <a:t>Text Button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6691E"/>
                </a:solidFill>
                <a:latin typeface="Klavika Regular" panose="02000506040000020004" pitchFamily="2" charset="77"/>
              </a:rPr>
              <a:t>Icon Button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6691E"/>
                </a:solidFill>
                <a:latin typeface="Klavika Regular" panose="02000506040000020004" pitchFamily="2" charset="77"/>
              </a:rPr>
              <a:t>Segmented Button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6691E"/>
                </a:solidFill>
                <a:latin typeface="Klavika Regular" panose="02000506040000020004" pitchFamily="2" charset="77"/>
              </a:rPr>
              <a:t>Floating Action Button (FAB)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6691E"/>
                </a:solidFill>
                <a:latin typeface="Klavika Regular" panose="02000506040000020004" pitchFamily="2" charset="77"/>
              </a:rPr>
              <a:t>Extended FAB</a:t>
            </a:r>
          </a:p>
        </p:txBody>
      </p:sp>
    </p:spTree>
    <p:extLst>
      <p:ext uri="{BB962C8B-B14F-4D97-AF65-F5344CB8AC3E}">
        <p14:creationId xmlns:p14="http://schemas.microsoft.com/office/powerpoint/2010/main" val="4267761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8C16A7-B0DB-C626-39C9-44EBC323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107" y="360825"/>
            <a:ext cx="5051786" cy="613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50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EEEEE"/>
            </a:gs>
            <a:gs pos="41000">
              <a:srgbClr val="DFF6FF"/>
            </a:gs>
            <a:gs pos="83000">
              <a:srgbClr val="1461DF"/>
            </a:gs>
            <a:gs pos="100000">
              <a:srgbClr val="1A1A2E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D1FF-4DA3-86FB-DB68-E8BE9D4E9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95837"/>
            <a:ext cx="9144000" cy="3866326"/>
          </a:xfrm>
        </p:spPr>
        <p:txBody>
          <a:bodyPr anchor="ctr">
            <a:noAutofit/>
          </a:bodyPr>
          <a:lstStyle/>
          <a:p>
            <a:r>
              <a:rPr lang="en-US" sz="28700" dirty="0">
                <a:solidFill>
                  <a:srgbClr val="1A1A2E"/>
                </a:solidFill>
                <a:latin typeface="Alien Mine" panose="02000000000000020000" pitchFamily="2" charset="0"/>
              </a:rPr>
              <a:t>UE</a:t>
            </a:r>
          </a:p>
        </p:txBody>
      </p:sp>
    </p:spTree>
    <p:extLst>
      <p:ext uri="{BB962C8B-B14F-4D97-AF65-F5344CB8AC3E}">
        <p14:creationId xmlns:p14="http://schemas.microsoft.com/office/powerpoint/2010/main" val="463300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F6A6CA3-5E99-0B28-7254-7D31B8890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217" y="0"/>
            <a:ext cx="5541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10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9E26D6-2AD7-A408-85C6-084631092C59}"/>
              </a:ext>
            </a:extLst>
          </p:cNvPr>
          <p:cNvSpPr/>
          <p:nvPr/>
        </p:nvSpPr>
        <p:spPr>
          <a:xfrm>
            <a:off x="1455821" y="360948"/>
            <a:ext cx="2153653" cy="1371600"/>
          </a:xfrm>
          <a:prstGeom prst="roundRect">
            <a:avLst/>
          </a:prstGeom>
          <a:solidFill>
            <a:srgbClr val="146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EEEEE"/>
                </a:solidFill>
                <a:latin typeface="Cairo Medium" pitchFamily="2" charset="-78"/>
                <a:cs typeface="Cairo Medium" pitchFamily="2" charset="-78"/>
              </a:rPr>
              <a:t>Primary</a:t>
            </a:r>
          </a:p>
          <a:p>
            <a:endParaRPr lang="en-US" dirty="0">
              <a:solidFill>
                <a:srgbClr val="EEEEEE"/>
              </a:solidFill>
              <a:latin typeface="Cairo Medium" pitchFamily="2" charset="-78"/>
              <a:cs typeface="Cairo Medium" pitchFamily="2" charset="-78"/>
            </a:endParaRPr>
          </a:p>
          <a:p>
            <a:pPr algn="ctr"/>
            <a:r>
              <a:rPr lang="en-US" dirty="0">
                <a:solidFill>
                  <a:srgbClr val="EEEEEE"/>
                </a:solidFill>
                <a:latin typeface="Cairo Medium" pitchFamily="2" charset="-78"/>
                <a:cs typeface="Cairo Medium" pitchFamily="2" charset="-78"/>
              </a:rPr>
              <a:t>#2E60D7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4E0C7A-F4C0-2598-1977-711A9C6D0138}"/>
              </a:ext>
            </a:extLst>
          </p:cNvPr>
          <p:cNvSpPr/>
          <p:nvPr/>
        </p:nvSpPr>
        <p:spPr>
          <a:xfrm>
            <a:off x="3918284" y="360948"/>
            <a:ext cx="2153653" cy="1371600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1461DF"/>
                </a:solidFill>
                <a:latin typeface="Cairo Medium" pitchFamily="2" charset="-78"/>
                <a:cs typeface="Cairo Medium" pitchFamily="2" charset="-78"/>
              </a:rPr>
              <a:t>On Primary</a:t>
            </a:r>
          </a:p>
          <a:p>
            <a:endParaRPr lang="en-US" dirty="0">
              <a:solidFill>
                <a:srgbClr val="1461DF"/>
              </a:solidFill>
              <a:latin typeface="Cairo Medium" pitchFamily="2" charset="-78"/>
              <a:cs typeface="Cairo Medium" pitchFamily="2" charset="-78"/>
            </a:endParaRPr>
          </a:p>
          <a:p>
            <a:pPr algn="ctr"/>
            <a:r>
              <a:rPr lang="en-US" dirty="0">
                <a:solidFill>
                  <a:srgbClr val="1461DF"/>
                </a:solidFill>
                <a:latin typeface="Cairo Medium" pitchFamily="2" charset="-78"/>
                <a:cs typeface="Cairo Medium" pitchFamily="2" charset="-78"/>
              </a:rPr>
              <a:t>#EEEEEE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170177-00FD-4932-3C7A-0BA900B89E1E}"/>
              </a:ext>
            </a:extLst>
          </p:cNvPr>
          <p:cNvSpPr/>
          <p:nvPr/>
        </p:nvSpPr>
        <p:spPr>
          <a:xfrm>
            <a:off x="6380747" y="360948"/>
            <a:ext cx="2153653" cy="1371600"/>
          </a:xfrm>
          <a:prstGeom prst="roundRect">
            <a:avLst/>
          </a:prstGeom>
          <a:solidFill>
            <a:srgbClr val="DF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1A1A2E"/>
                </a:solidFill>
                <a:latin typeface="Cairo Medium" pitchFamily="2" charset="-78"/>
                <a:cs typeface="Cairo Medium" pitchFamily="2" charset="-78"/>
              </a:rPr>
              <a:t>Primary Container</a:t>
            </a:r>
          </a:p>
          <a:p>
            <a:endParaRPr lang="en-US" dirty="0">
              <a:solidFill>
                <a:srgbClr val="1A1A2E"/>
              </a:solidFill>
              <a:latin typeface="Cairo Medium" pitchFamily="2" charset="-78"/>
              <a:cs typeface="Cairo Medium" pitchFamily="2" charset="-78"/>
            </a:endParaRPr>
          </a:p>
          <a:p>
            <a:pPr algn="ctr"/>
            <a:r>
              <a:rPr lang="en-US" dirty="0">
                <a:solidFill>
                  <a:srgbClr val="1A1A2E"/>
                </a:solidFill>
                <a:latin typeface="Cairo Medium" pitchFamily="2" charset="-78"/>
                <a:cs typeface="Cairo Medium" pitchFamily="2" charset="-78"/>
              </a:rPr>
              <a:t>#E3F5FE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21D5A9-6DF3-0948-2819-1C3DE67EB9C6}"/>
              </a:ext>
            </a:extLst>
          </p:cNvPr>
          <p:cNvSpPr/>
          <p:nvPr/>
        </p:nvSpPr>
        <p:spPr>
          <a:xfrm>
            <a:off x="8843209" y="360948"/>
            <a:ext cx="2887579" cy="1371600"/>
          </a:xfrm>
          <a:prstGeom prst="roundRect">
            <a:avLst/>
          </a:prstGeom>
          <a:solidFill>
            <a:srgbClr val="1A1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DFF6FF"/>
                </a:solidFill>
                <a:latin typeface="Cairo Medium" pitchFamily="2" charset="-78"/>
                <a:cs typeface="Cairo Medium" pitchFamily="2" charset="-78"/>
              </a:rPr>
              <a:t>On Primary Container</a:t>
            </a:r>
          </a:p>
          <a:p>
            <a:endParaRPr lang="en-US" dirty="0">
              <a:solidFill>
                <a:srgbClr val="DFF6FF"/>
              </a:solidFill>
              <a:latin typeface="Cairo Medium" pitchFamily="2" charset="-78"/>
              <a:cs typeface="Cairo Medium" pitchFamily="2" charset="-78"/>
            </a:endParaRPr>
          </a:p>
          <a:p>
            <a:pPr algn="ctr"/>
            <a:r>
              <a:rPr lang="en-US" dirty="0">
                <a:solidFill>
                  <a:srgbClr val="DFF6FF"/>
                </a:solidFill>
                <a:latin typeface="Cairo Medium" pitchFamily="2" charset="-78"/>
                <a:cs typeface="Cairo Medium" pitchFamily="2" charset="-78"/>
              </a:rPr>
              <a:t>#1A1A2D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EB5D744-66F1-7007-E2B7-4832AC126F71}"/>
              </a:ext>
            </a:extLst>
          </p:cNvPr>
          <p:cNvSpPr/>
          <p:nvPr/>
        </p:nvSpPr>
        <p:spPr>
          <a:xfrm>
            <a:off x="1455821" y="1874418"/>
            <a:ext cx="2153653" cy="808121"/>
          </a:xfrm>
          <a:prstGeom prst="roundRect">
            <a:avLst/>
          </a:prstGeom>
          <a:solidFill>
            <a:srgbClr val="FC3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EEEEE"/>
                </a:solidFill>
                <a:latin typeface="Cairo Medium" pitchFamily="2" charset="-78"/>
                <a:cs typeface="Cairo Medium" pitchFamily="2" charset="-78"/>
              </a:rPr>
              <a:t>Secondary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04F3E9-4DA3-0A17-FFFB-79B1B4A87963}"/>
              </a:ext>
            </a:extLst>
          </p:cNvPr>
          <p:cNvSpPr/>
          <p:nvPr/>
        </p:nvSpPr>
        <p:spPr>
          <a:xfrm>
            <a:off x="3918283" y="1874418"/>
            <a:ext cx="2153653" cy="808121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C3D21"/>
                </a:solidFill>
                <a:latin typeface="Cairo Medium" pitchFamily="2" charset="-78"/>
                <a:cs typeface="Cairo Medium" pitchFamily="2" charset="-78"/>
              </a:rPr>
              <a:t>On Secondary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C19F355-7E6C-F211-28A2-C3240235171F}"/>
              </a:ext>
            </a:extLst>
          </p:cNvPr>
          <p:cNvSpPr/>
          <p:nvPr/>
        </p:nvSpPr>
        <p:spPr>
          <a:xfrm>
            <a:off x="6380745" y="1879732"/>
            <a:ext cx="2153653" cy="808121"/>
          </a:xfrm>
          <a:prstGeom prst="roundRect">
            <a:avLst/>
          </a:prstGeom>
          <a:solidFill>
            <a:srgbClr val="8B08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C0C0C0"/>
                </a:solidFill>
                <a:latin typeface="Cairo Medium" pitchFamily="2" charset="-78"/>
                <a:cs typeface="Cairo Medium" pitchFamily="2" charset="-78"/>
              </a:rPr>
              <a:t>Secondary Contain.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92EC5D-6107-6714-B026-2CD9316F7B15}"/>
              </a:ext>
            </a:extLst>
          </p:cNvPr>
          <p:cNvSpPr/>
          <p:nvPr/>
        </p:nvSpPr>
        <p:spPr>
          <a:xfrm>
            <a:off x="8843209" y="1879732"/>
            <a:ext cx="2887579" cy="808121"/>
          </a:xfrm>
          <a:prstGeom prst="round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8B080F"/>
                </a:solidFill>
                <a:latin typeface="Cairo Medium" pitchFamily="2" charset="-78"/>
                <a:cs typeface="Cairo Medium" pitchFamily="2" charset="-78"/>
              </a:rPr>
              <a:t>On Secondary Container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CAD393-92C7-F7F2-A9D6-4F7B434C3244}"/>
              </a:ext>
            </a:extLst>
          </p:cNvPr>
          <p:cNvSpPr/>
          <p:nvPr/>
        </p:nvSpPr>
        <p:spPr>
          <a:xfrm>
            <a:off x="1455821" y="2794332"/>
            <a:ext cx="2153653" cy="808121"/>
          </a:xfrm>
          <a:prstGeom prst="roundRect">
            <a:avLst/>
          </a:prstGeom>
          <a:solidFill>
            <a:srgbClr val="49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C3D21"/>
                </a:solidFill>
                <a:latin typeface="Cairo Medium" pitchFamily="2" charset="-78"/>
                <a:cs typeface="Cairo Medium" pitchFamily="2" charset="-78"/>
              </a:rPr>
              <a:t>Tertiary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BDB6D7-2CE4-CB25-9E0C-EF3ED2E8A26F}"/>
              </a:ext>
            </a:extLst>
          </p:cNvPr>
          <p:cNvSpPr/>
          <p:nvPr/>
        </p:nvSpPr>
        <p:spPr>
          <a:xfrm>
            <a:off x="3918283" y="2794332"/>
            <a:ext cx="2153653" cy="808121"/>
          </a:xfrm>
          <a:prstGeom prst="roundRect">
            <a:avLst/>
          </a:prstGeom>
          <a:solidFill>
            <a:srgbClr val="FC3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49443F"/>
                </a:solidFill>
                <a:latin typeface="Cairo Medium" pitchFamily="2" charset="-78"/>
                <a:cs typeface="Cairo Medium" pitchFamily="2" charset="-78"/>
              </a:rPr>
              <a:t>On Tertiary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76F0061-B2E1-98E2-D13B-42BC072BA400}"/>
              </a:ext>
            </a:extLst>
          </p:cNvPr>
          <p:cNvSpPr/>
          <p:nvPr/>
        </p:nvSpPr>
        <p:spPr>
          <a:xfrm>
            <a:off x="6380745" y="2804960"/>
            <a:ext cx="2153653" cy="808121"/>
          </a:xfrm>
          <a:prstGeom prst="round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DA1311"/>
                </a:solidFill>
                <a:latin typeface="Cairo Medium" pitchFamily="2" charset="-78"/>
                <a:cs typeface="Cairo Medium" pitchFamily="2" charset="-78"/>
              </a:rPr>
              <a:t>Tertiary Container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0BDB94B-C463-5952-C24D-28D3B637A93B}"/>
              </a:ext>
            </a:extLst>
          </p:cNvPr>
          <p:cNvSpPr/>
          <p:nvPr/>
        </p:nvSpPr>
        <p:spPr>
          <a:xfrm>
            <a:off x="8843209" y="2804960"/>
            <a:ext cx="2887579" cy="808121"/>
          </a:xfrm>
          <a:prstGeom prst="roundRect">
            <a:avLst/>
          </a:prstGeom>
          <a:solidFill>
            <a:srgbClr val="DA1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C0C0C0"/>
                </a:solidFill>
                <a:latin typeface="Cairo Medium" pitchFamily="2" charset="-78"/>
                <a:cs typeface="Cairo Medium" pitchFamily="2" charset="-78"/>
              </a:rPr>
              <a:t>On Tertiary Container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EE83DFF-EAFD-DFC8-114A-BBC046D098D4}"/>
              </a:ext>
            </a:extLst>
          </p:cNvPr>
          <p:cNvSpPr/>
          <p:nvPr/>
        </p:nvSpPr>
        <p:spPr>
          <a:xfrm>
            <a:off x="1455821" y="3714246"/>
            <a:ext cx="2153653" cy="808121"/>
          </a:xfrm>
          <a:prstGeom prst="roundRect">
            <a:avLst/>
          </a:prstGeom>
          <a:solidFill>
            <a:srgbClr val="780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DFF6FF"/>
                </a:solidFill>
                <a:latin typeface="Cairo Medium" pitchFamily="2" charset="-78"/>
                <a:cs typeface="Cairo Medium" pitchFamily="2" charset="-78"/>
              </a:rPr>
              <a:t>Error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851856C-A900-A88B-2B06-57A64FCF10AA}"/>
              </a:ext>
            </a:extLst>
          </p:cNvPr>
          <p:cNvSpPr/>
          <p:nvPr/>
        </p:nvSpPr>
        <p:spPr>
          <a:xfrm>
            <a:off x="3918283" y="3714246"/>
            <a:ext cx="2153653" cy="808121"/>
          </a:xfrm>
          <a:prstGeom prst="roundRect">
            <a:avLst/>
          </a:prstGeom>
          <a:solidFill>
            <a:srgbClr val="DF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7809BD"/>
                </a:solidFill>
                <a:latin typeface="Cairo Medium" pitchFamily="2" charset="-78"/>
                <a:cs typeface="Cairo Medium" pitchFamily="2" charset="-78"/>
              </a:rPr>
              <a:t>On Error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5580044-3A10-D412-7587-F927853A82BB}"/>
              </a:ext>
            </a:extLst>
          </p:cNvPr>
          <p:cNvSpPr/>
          <p:nvPr/>
        </p:nvSpPr>
        <p:spPr>
          <a:xfrm>
            <a:off x="6380745" y="3730188"/>
            <a:ext cx="2153653" cy="808121"/>
          </a:xfrm>
          <a:prstGeom prst="roundRect">
            <a:avLst/>
          </a:prstGeom>
          <a:solidFill>
            <a:srgbClr val="FB5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7809BD"/>
                </a:solidFill>
                <a:latin typeface="Cairo Medium" pitchFamily="2" charset="-78"/>
                <a:cs typeface="Cairo Medium" pitchFamily="2" charset="-78"/>
              </a:rPr>
              <a:t>Error Container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117A1F2-CAF2-5D35-EFFA-32D85CA6C708}"/>
              </a:ext>
            </a:extLst>
          </p:cNvPr>
          <p:cNvSpPr/>
          <p:nvPr/>
        </p:nvSpPr>
        <p:spPr>
          <a:xfrm>
            <a:off x="8843209" y="3730188"/>
            <a:ext cx="2887579" cy="808121"/>
          </a:xfrm>
          <a:prstGeom prst="roundRect">
            <a:avLst/>
          </a:prstGeom>
          <a:solidFill>
            <a:srgbClr val="780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B58B6"/>
                </a:solidFill>
                <a:latin typeface="Cairo Medium" pitchFamily="2" charset="-78"/>
                <a:cs typeface="Cairo Medium" pitchFamily="2" charset="-78"/>
              </a:rPr>
              <a:t>On Error Container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174A445-3D56-EFE1-8838-0A1B4A8B64BE}"/>
              </a:ext>
            </a:extLst>
          </p:cNvPr>
          <p:cNvSpPr/>
          <p:nvPr/>
        </p:nvSpPr>
        <p:spPr>
          <a:xfrm>
            <a:off x="1455821" y="4634162"/>
            <a:ext cx="2153653" cy="808121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1D1D1D"/>
                </a:solidFill>
                <a:latin typeface="Cairo Medium" pitchFamily="2" charset="-78"/>
                <a:cs typeface="Cairo Medium" pitchFamily="2" charset="-78"/>
              </a:rPr>
              <a:t>Background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FA427F5-B9D4-E994-192E-19504037B372}"/>
              </a:ext>
            </a:extLst>
          </p:cNvPr>
          <p:cNvSpPr/>
          <p:nvPr/>
        </p:nvSpPr>
        <p:spPr>
          <a:xfrm>
            <a:off x="3918283" y="4634162"/>
            <a:ext cx="2153653" cy="808121"/>
          </a:xfrm>
          <a:prstGeom prst="round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EEEEE"/>
                </a:solidFill>
                <a:latin typeface="Cairo Medium" pitchFamily="2" charset="-78"/>
                <a:cs typeface="Cairo Medium" pitchFamily="2" charset="-78"/>
              </a:rPr>
              <a:t>On Background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B79D24B-9B67-3B42-BCBE-7707B2CBFDFE}"/>
              </a:ext>
            </a:extLst>
          </p:cNvPr>
          <p:cNvSpPr/>
          <p:nvPr/>
        </p:nvSpPr>
        <p:spPr>
          <a:xfrm>
            <a:off x="6380745" y="4655416"/>
            <a:ext cx="2153653" cy="808121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1D1D1D"/>
                </a:solidFill>
                <a:latin typeface="Cairo Medium" pitchFamily="2" charset="-78"/>
                <a:cs typeface="Cairo Medium" pitchFamily="2" charset="-78"/>
              </a:rPr>
              <a:t>Surface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1164CDA-3695-47D6-5520-EB4447E50879}"/>
              </a:ext>
            </a:extLst>
          </p:cNvPr>
          <p:cNvSpPr/>
          <p:nvPr/>
        </p:nvSpPr>
        <p:spPr>
          <a:xfrm>
            <a:off x="8843209" y="4655416"/>
            <a:ext cx="2887579" cy="808121"/>
          </a:xfrm>
          <a:prstGeom prst="round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Cairo Medium" pitchFamily="2" charset="-78"/>
                <a:cs typeface="Cairo Medium" pitchFamily="2" charset="-78"/>
              </a:rPr>
              <a:t>On Surface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4DEF433-CEEF-F532-E69C-DC00F588B157}"/>
              </a:ext>
            </a:extLst>
          </p:cNvPr>
          <p:cNvSpPr/>
          <p:nvPr/>
        </p:nvSpPr>
        <p:spPr>
          <a:xfrm>
            <a:off x="1455821" y="5580646"/>
            <a:ext cx="4616115" cy="808121"/>
          </a:xfrm>
          <a:prstGeom prst="roundRect">
            <a:avLst/>
          </a:prstGeom>
          <a:solidFill>
            <a:srgbClr val="4E5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EEEEE"/>
                </a:solidFill>
                <a:latin typeface="Cairo Medium" pitchFamily="2" charset="-78"/>
                <a:cs typeface="Cairo Medium" pitchFamily="2" charset="-78"/>
              </a:rPr>
              <a:t>Outline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F1EF992-BC38-8F61-4AC4-974464E29A33}"/>
              </a:ext>
            </a:extLst>
          </p:cNvPr>
          <p:cNvSpPr/>
          <p:nvPr/>
        </p:nvSpPr>
        <p:spPr>
          <a:xfrm>
            <a:off x="6380745" y="5580646"/>
            <a:ext cx="2153653" cy="808121"/>
          </a:xfrm>
          <a:prstGeom prst="round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49443F"/>
                </a:solidFill>
                <a:latin typeface="Cairo Medium" pitchFamily="2" charset="-78"/>
                <a:cs typeface="Cairo Medium" pitchFamily="2" charset="-78"/>
              </a:rPr>
              <a:t>Surface-Variant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8F6BA66-1F9B-EBC6-D34F-30BB0B3FC1D4}"/>
              </a:ext>
            </a:extLst>
          </p:cNvPr>
          <p:cNvSpPr/>
          <p:nvPr/>
        </p:nvSpPr>
        <p:spPr>
          <a:xfrm>
            <a:off x="8843209" y="5580646"/>
            <a:ext cx="2887579" cy="808121"/>
          </a:xfrm>
          <a:prstGeom prst="roundRect">
            <a:avLst/>
          </a:prstGeom>
          <a:solidFill>
            <a:srgbClr val="49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C0C0C0"/>
                </a:solidFill>
                <a:latin typeface="Cairo Medium" pitchFamily="2" charset="-78"/>
                <a:cs typeface="Cairo Medium" pitchFamily="2" charset="-78"/>
              </a:rPr>
              <a:t>On Surface Variant</a:t>
            </a:r>
          </a:p>
        </p:txBody>
      </p:sp>
    </p:spTree>
    <p:extLst>
      <p:ext uri="{BB962C8B-B14F-4D97-AF65-F5344CB8AC3E}">
        <p14:creationId xmlns:p14="http://schemas.microsoft.com/office/powerpoint/2010/main" val="2459764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9E26D6-2AD7-A408-85C6-084631092C59}"/>
              </a:ext>
            </a:extLst>
          </p:cNvPr>
          <p:cNvSpPr/>
          <p:nvPr/>
        </p:nvSpPr>
        <p:spPr>
          <a:xfrm>
            <a:off x="1455821" y="360948"/>
            <a:ext cx="2153653" cy="1371600"/>
          </a:xfrm>
          <a:prstGeom prst="roundRect">
            <a:avLst/>
          </a:prstGeom>
          <a:solidFill>
            <a:srgbClr val="45B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1A1A2E"/>
                </a:solidFill>
                <a:latin typeface="Cairo Medium" pitchFamily="2" charset="-78"/>
                <a:cs typeface="Cairo Medium" pitchFamily="2" charset="-78"/>
              </a:rPr>
              <a:t>Primary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4E0C7A-F4C0-2598-1977-711A9C6D0138}"/>
              </a:ext>
            </a:extLst>
          </p:cNvPr>
          <p:cNvSpPr/>
          <p:nvPr/>
        </p:nvSpPr>
        <p:spPr>
          <a:xfrm>
            <a:off x="3918284" y="360948"/>
            <a:ext cx="2153653" cy="1371600"/>
          </a:xfrm>
          <a:prstGeom prst="roundRect">
            <a:avLst/>
          </a:prstGeom>
          <a:solidFill>
            <a:srgbClr val="1A1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45B7FF"/>
                </a:solidFill>
                <a:latin typeface="Cairo Medium" pitchFamily="2" charset="-78"/>
                <a:cs typeface="Cairo Medium" pitchFamily="2" charset="-78"/>
              </a:rPr>
              <a:t>On Primary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170177-00FD-4932-3C7A-0BA900B89E1E}"/>
              </a:ext>
            </a:extLst>
          </p:cNvPr>
          <p:cNvSpPr/>
          <p:nvPr/>
        </p:nvSpPr>
        <p:spPr>
          <a:xfrm>
            <a:off x="6380746" y="360948"/>
            <a:ext cx="2153653" cy="1371600"/>
          </a:xfrm>
          <a:prstGeom prst="roundRect">
            <a:avLst/>
          </a:prstGeom>
          <a:solidFill>
            <a:srgbClr val="0A3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DFF6FF"/>
                </a:solidFill>
                <a:latin typeface="Cairo Medium" pitchFamily="2" charset="-78"/>
                <a:cs typeface="Cairo Medium" pitchFamily="2" charset="-78"/>
              </a:rPr>
              <a:t>Primary Container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21D5A9-6DF3-0948-2819-1C3DE67EB9C6}"/>
              </a:ext>
            </a:extLst>
          </p:cNvPr>
          <p:cNvSpPr/>
          <p:nvPr/>
        </p:nvSpPr>
        <p:spPr>
          <a:xfrm>
            <a:off x="8843209" y="360948"/>
            <a:ext cx="2887579" cy="1371600"/>
          </a:xfrm>
          <a:prstGeom prst="roundRect">
            <a:avLst/>
          </a:prstGeom>
          <a:solidFill>
            <a:srgbClr val="DF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1A1A2E"/>
                </a:solidFill>
                <a:latin typeface="Cairo Medium" pitchFamily="2" charset="-78"/>
                <a:cs typeface="Cairo Medium" pitchFamily="2" charset="-78"/>
              </a:rPr>
              <a:t>On Primary Container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EB5D744-66F1-7007-E2B7-4832AC126F71}"/>
              </a:ext>
            </a:extLst>
          </p:cNvPr>
          <p:cNvSpPr/>
          <p:nvPr/>
        </p:nvSpPr>
        <p:spPr>
          <a:xfrm>
            <a:off x="1455821" y="1922545"/>
            <a:ext cx="2153653" cy="711868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C3D21"/>
                </a:solidFill>
                <a:latin typeface="Cairo Medium" pitchFamily="2" charset="-78"/>
                <a:cs typeface="Cairo Medium" pitchFamily="2" charset="-78"/>
              </a:rPr>
              <a:t>Secondary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04F3E9-4DA3-0A17-FFFB-79B1B4A87963}"/>
              </a:ext>
            </a:extLst>
          </p:cNvPr>
          <p:cNvSpPr/>
          <p:nvPr/>
        </p:nvSpPr>
        <p:spPr>
          <a:xfrm>
            <a:off x="3918283" y="1922545"/>
            <a:ext cx="2153653" cy="711868"/>
          </a:xfrm>
          <a:prstGeom prst="roundRect">
            <a:avLst/>
          </a:prstGeom>
          <a:solidFill>
            <a:srgbClr val="FC3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EEEEE"/>
                </a:solidFill>
                <a:latin typeface="Cairo Medium" pitchFamily="2" charset="-78"/>
                <a:cs typeface="Cairo Medium" pitchFamily="2" charset="-78"/>
              </a:rPr>
              <a:t>On Secondary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C19F355-7E6C-F211-28A2-C3240235171F}"/>
              </a:ext>
            </a:extLst>
          </p:cNvPr>
          <p:cNvSpPr/>
          <p:nvPr/>
        </p:nvSpPr>
        <p:spPr>
          <a:xfrm>
            <a:off x="6380744" y="1927859"/>
            <a:ext cx="2153653" cy="711868"/>
          </a:xfrm>
          <a:prstGeom prst="round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DA1311"/>
                </a:solidFill>
                <a:latin typeface="Cairo Medium" pitchFamily="2" charset="-78"/>
                <a:cs typeface="Cairo Medium" pitchFamily="2" charset="-78"/>
              </a:rPr>
              <a:t>Secondary Contain.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92EC5D-6107-6714-B026-2CD9316F7B15}"/>
              </a:ext>
            </a:extLst>
          </p:cNvPr>
          <p:cNvSpPr/>
          <p:nvPr/>
        </p:nvSpPr>
        <p:spPr>
          <a:xfrm>
            <a:off x="8843209" y="1927859"/>
            <a:ext cx="2887579" cy="711868"/>
          </a:xfrm>
          <a:prstGeom prst="roundRect">
            <a:avLst/>
          </a:prstGeom>
          <a:solidFill>
            <a:srgbClr val="DA1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C0C0C0"/>
                </a:solidFill>
                <a:latin typeface="Cairo Medium" pitchFamily="2" charset="-78"/>
                <a:cs typeface="Cairo Medium" pitchFamily="2" charset="-78"/>
              </a:rPr>
              <a:t>On Secondary Container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CAD393-92C7-F7F2-A9D6-4F7B434C3244}"/>
              </a:ext>
            </a:extLst>
          </p:cNvPr>
          <p:cNvSpPr/>
          <p:nvPr/>
        </p:nvSpPr>
        <p:spPr>
          <a:xfrm>
            <a:off x="1455821" y="2842459"/>
            <a:ext cx="2153653" cy="711868"/>
          </a:xfrm>
          <a:prstGeom prst="roundRect">
            <a:avLst/>
          </a:prstGeom>
          <a:solidFill>
            <a:srgbClr val="4E5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45B7FF"/>
                </a:solidFill>
                <a:latin typeface="Cairo Medium" pitchFamily="2" charset="-78"/>
                <a:cs typeface="Cairo Medium" pitchFamily="2" charset="-78"/>
              </a:rPr>
              <a:t>Tertiary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BDB6D7-2CE4-CB25-9E0C-EF3ED2E8A26F}"/>
              </a:ext>
            </a:extLst>
          </p:cNvPr>
          <p:cNvSpPr/>
          <p:nvPr/>
        </p:nvSpPr>
        <p:spPr>
          <a:xfrm>
            <a:off x="3918283" y="2842459"/>
            <a:ext cx="2153653" cy="711868"/>
          </a:xfrm>
          <a:prstGeom prst="roundRect">
            <a:avLst/>
          </a:prstGeom>
          <a:solidFill>
            <a:srgbClr val="45B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4E5B66"/>
                </a:solidFill>
                <a:latin typeface="Cairo Medium" pitchFamily="2" charset="-78"/>
                <a:cs typeface="Cairo Medium" pitchFamily="2" charset="-78"/>
              </a:rPr>
              <a:t>On Tertiary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76F0061-B2E1-98E2-D13B-42BC072BA400}"/>
              </a:ext>
            </a:extLst>
          </p:cNvPr>
          <p:cNvSpPr/>
          <p:nvPr/>
        </p:nvSpPr>
        <p:spPr>
          <a:xfrm>
            <a:off x="6380744" y="2853087"/>
            <a:ext cx="2153653" cy="711868"/>
          </a:xfrm>
          <a:prstGeom prst="round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EEEEE"/>
                </a:solidFill>
                <a:latin typeface="Cairo Medium" pitchFamily="2" charset="-78"/>
                <a:cs typeface="Cairo Medium" pitchFamily="2" charset="-78"/>
              </a:rPr>
              <a:t>Tertiary Container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0BDB94B-C463-5952-C24D-28D3B637A93B}"/>
              </a:ext>
            </a:extLst>
          </p:cNvPr>
          <p:cNvSpPr/>
          <p:nvPr/>
        </p:nvSpPr>
        <p:spPr>
          <a:xfrm>
            <a:off x="8843209" y="2853087"/>
            <a:ext cx="2887579" cy="711868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1D1D1D"/>
                </a:solidFill>
                <a:latin typeface="Cairo Medium" pitchFamily="2" charset="-78"/>
                <a:cs typeface="Cairo Medium" pitchFamily="2" charset="-78"/>
              </a:rPr>
              <a:t>On Tertiary Container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EE83DFF-EAFD-DFC8-114A-BBC046D098D4}"/>
              </a:ext>
            </a:extLst>
          </p:cNvPr>
          <p:cNvSpPr/>
          <p:nvPr/>
        </p:nvSpPr>
        <p:spPr>
          <a:xfrm>
            <a:off x="1455821" y="3762373"/>
            <a:ext cx="2153653" cy="711868"/>
          </a:xfrm>
          <a:prstGeom prst="roundRect">
            <a:avLst/>
          </a:prstGeom>
          <a:solidFill>
            <a:srgbClr val="780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DFF6FF"/>
                </a:solidFill>
                <a:latin typeface="Cairo Medium" pitchFamily="2" charset="-78"/>
                <a:cs typeface="Cairo Medium" pitchFamily="2" charset="-78"/>
              </a:rPr>
              <a:t>Error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851856C-A900-A88B-2B06-57A64FCF10AA}"/>
              </a:ext>
            </a:extLst>
          </p:cNvPr>
          <p:cNvSpPr/>
          <p:nvPr/>
        </p:nvSpPr>
        <p:spPr>
          <a:xfrm>
            <a:off x="3918283" y="3762373"/>
            <a:ext cx="2153653" cy="711868"/>
          </a:xfrm>
          <a:prstGeom prst="roundRect">
            <a:avLst/>
          </a:prstGeom>
          <a:solidFill>
            <a:srgbClr val="DF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7809BD"/>
                </a:solidFill>
                <a:latin typeface="Cairo Medium" pitchFamily="2" charset="-78"/>
                <a:cs typeface="Cairo Medium" pitchFamily="2" charset="-78"/>
              </a:rPr>
              <a:t>On Error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5580044-3A10-D412-7587-F927853A82BB}"/>
              </a:ext>
            </a:extLst>
          </p:cNvPr>
          <p:cNvSpPr/>
          <p:nvPr/>
        </p:nvSpPr>
        <p:spPr>
          <a:xfrm>
            <a:off x="6380744" y="3778315"/>
            <a:ext cx="2153653" cy="711868"/>
          </a:xfrm>
          <a:prstGeom prst="roundRect">
            <a:avLst/>
          </a:prstGeom>
          <a:solidFill>
            <a:srgbClr val="FB58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7809BD"/>
                </a:solidFill>
                <a:latin typeface="Cairo Medium" pitchFamily="2" charset="-78"/>
                <a:cs typeface="Cairo Medium" pitchFamily="2" charset="-78"/>
              </a:rPr>
              <a:t>Error Container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117A1F2-CAF2-5D35-EFFA-32D85CA6C708}"/>
              </a:ext>
            </a:extLst>
          </p:cNvPr>
          <p:cNvSpPr/>
          <p:nvPr/>
        </p:nvSpPr>
        <p:spPr>
          <a:xfrm>
            <a:off x="8843209" y="3778315"/>
            <a:ext cx="2887579" cy="711868"/>
          </a:xfrm>
          <a:prstGeom prst="roundRect">
            <a:avLst/>
          </a:prstGeom>
          <a:solidFill>
            <a:srgbClr val="780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B58B6"/>
                </a:solidFill>
                <a:latin typeface="Cairo Medium" pitchFamily="2" charset="-78"/>
                <a:cs typeface="Cairo Medium" pitchFamily="2" charset="-78"/>
              </a:rPr>
              <a:t>On Error Container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174A445-3D56-EFE1-8838-0A1B4A8B64BE}"/>
              </a:ext>
            </a:extLst>
          </p:cNvPr>
          <p:cNvSpPr/>
          <p:nvPr/>
        </p:nvSpPr>
        <p:spPr>
          <a:xfrm>
            <a:off x="1455821" y="4682289"/>
            <a:ext cx="2153653" cy="711868"/>
          </a:xfrm>
          <a:prstGeom prst="round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45B7FF"/>
                </a:solidFill>
                <a:latin typeface="Cairo Medium" pitchFamily="2" charset="-78"/>
                <a:cs typeface="Cairo Medium" pitchFamily="2" charset="-78"/>
              </a:rPr>
              <a:t>Background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FA427F5-B9D4-E994-192E-19504037B372}"/>
              </a:ext>
            </a:extLst>
          </p:cNvPr>
          <p:cNvSpPr/>
          <p:nvPr/>
        </p:nvSpPr>
        <p:spPr>
          <a:xfrm>
            <a:off x="3918284" y="4682289"/>
            <a:ext cx="2153653" cy="711868"/>
          </a:xfrm>
          <a:prstGeom prst="roundRect">
            <a:avLst/>
          </a:prstGeom>
          <a:solidFill>
            <a:srgbClr val="45B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1D1D1D"/>
                </a:solidFill>
                <a:latin typeface="Cairo Medium" pitchFamily="2" charset="-78"/>
                <a:cs typeface="Cairo Medium" pitchFamily="2" charset="-78"/>
              </a:rPr>
              <a:t>On Background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B79D24B-9B67-3B42-BCBE-7707B2CBFDFE}"/>
              </a:ext>
            </a:extLst>
          </p:cNvPr>
          <p:cNvSpPr/>
          <p:nvPr/>
        </p:nvSpPr>
        <p:spPr>
          <a:xfrm>
            <a:off x="6380747" y="4703543"/>
            <a:ext cx="2153653" cy="711868"/>
          </a:xfrm>
          <a:prstGeom prst="round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45B7FF"/>
                </a:solidFill>
                <a:latin typeface="Cairo Medium" pitchFamily="2" charset="-78"/>
                <a:cs typeface="Cairo Medium" pitchFamily="2" charset="-78"/>
              </a:rPr>
              <a:t>Surface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1164CDA-3695-47D6-5520-EB4447E50879}"/>
              </a:ext>
            </a:extLst>
          </p:cNvPr>
          <p:cNvSpPr/>
          <p:nvPr/>
        </p:nvSpPr>
        <p:spPr>
          <a:xfrm>
            <a:off x="8843209" y="4703543"/>
            <a:ext cx="2887579" cy="711868"/>
          </a:xfrm>
          <a:prstGeom prst="roundRect">
            <a:avLst/>
          </a:prstGeom>
          <a:solidFill>
            <a:srgbClr val="45B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1D1D1D"/>
                </a:solidFill>
                <a:latin typeface="Cairo Medium" pitchFamily="2" charset="-78"/>
                <a:cs typeface="Cairo Medium" pitchFamily="2" charset="-78"/>
              </a:rPr>
              <a:t>On Surface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4DEF433-CEEF-F532-E69C-DC00F588B157}"/>
              </a:ext>
            </a:extLst>
          </p:cNvPr>
          <p:cNvSpPr/>
          <p:nvPr/>
        </p:nvSpPr>
        <p:spPr>
          <a:xfrm>
            <a:off x="1455821" y="5628773"/>
            <a:ext cx="4616115" cy="711868"/>
          </a:xfrm>
          <a:prstGeom prst="roundRect">
            <a:avLst/>
          </a:prstGeom>
          <a:solidFill>
            <a:srgbClr val="4E5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EEEEEE"/>
                </a:solidFill>
                <a:latin typeface="Cairo Medium" pitchFamily="2" charset="-78"/>
                <a:cs typeface="Cairo Medium" pitchFamily="2" charset="-78"/>
              </a:rPr>
              <a:t>Outline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F1EF992-BC38-8F61-4AC4-974464E29A33}"/>
              </a:ext>
            </a:extLst>
          </p:cNvPr>
          <p:cNvSpPr/>
          <p:nvPr/>
        </p:nvSpPr>
        <p:spPr>
          <a:xfrm>
            <a:off x="6380746" y="5628773"/>
            <a:ext cx="2153653" cy="711868"/>
          </a:xfrm>
          <a:prstGeom prst="roundRect">
            <a:avLst/>
          </a:prstGeom>
          <a:solidFill>
            <a:srgbClr val="49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C0C0C0"/>
                </a:solidFill>
                <a:latin typeface="Cairo Medium" pitchFamily="2" charset="-78"/>
                <a:cs typeface="Cairo Medium" pitchFamily="2" charset="-78"/>
              </a:rPr>
              <a:t>Surface-Variant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8F6BA66-1F9B-EBC6-D34F-30BB0B3FC1D4}"/>
              </a:ext>
            </a:extLst>
          </p:cNvPr>
          <p:cNvSpPr/>
          <p:nvPr/>
        </p:nvSpPr>
        <p:spPr>
          <a:xfrm>
            <a:off x="8843209" y="5628773"/>
            <a:ext cx="2887579" cy="711868"/>
          </a:xfrm>
          <a:prstGeom prst="round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49443F"/>
                </a:solidFill>
                <a:latin typeface="Cairo Medium" pitchFamily="2" charset="-78"/>
                <a:cs typeface="Cairo Medium" pitchFamily="2" charset="-78"/>
              </a:rPr>
              <a:t>On Surface Variant</a:t>
            </a:r>
          </a:p>
        </p:txBody>
      </p:sp>
    </p:spTree>
    <p:extLst>
      <p:ext uri="{BB962C8B-B14F-4D97-AF65-F5344CB8AC3E}">
        <p14:creationId xmlns:p14="http://schemas.microsoft.com/office/powerpoint/2010/main" val="1667409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0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dark theme color diagram that shows how one color is extrapolated into a 4-color group that includes 3 additional and derived tones.&#10;">
            <a:extLst>
              <a:ext uri="{FF2B5EF4-FFF2-40B4-BE49-F238E27FC236}">
                <a16:creationId xmlns:a16="http://schemas.microsoft.com/office/drawing/2014/main" id="{6A2F2352-9609-EA54-9C15-D0C8580EE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" b="2632"/>
          <a:stretch/>
        </p:blipFill>
        <p:spPr bwMode="auto">
          <a:xfrm>
            <a:off x="1712336" y="39698"/>
            <a:ext cx="8767328" cy="67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114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C8A3CD-E92E-DB6E-3D40-BC4F88364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207"/>
            <a:ext cx="12192000" cy="597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40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26DBFE7-2976-0E7A-DCBF-DBEA23A70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" y="0"/>
            <a:ext cx="11789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77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7A93D9-4C0D-2AFC-93DD-CC2DB738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824"/>
            <a:ext cx="12192000" cy="582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10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B09076B-C6AC-AB72-70F7-49A87409A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442"/>
            <a:ext cx="12192000" cy="602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7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50F5D-38BE-B3D7-3D68-EC8333A63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70" y="0"/>
            <a:ext cx="11631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D2FFE5-88D8-311E-9833-EC5A59212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3" t="24641" r="15049" b="9536"/>
          <a:stretch/>
        </p:blipFill>
        <p:spPr>
          <a:xfrm>
            <a:off x="233251" y="2012"/>
            <a:ext cx="11725498" cy="685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77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3 tones derived from a key color. ">
            <a:extLst>
              <a:ext uri="{FF2B5EF4-FFF2-40B4-BE49-F238E27FC236}">
                <a16:creationId xmlns:a16="http://schemas.microsoft.com/office/drawing/2014/main" id="{AB802D1A-0750-F12A-9CAF-2D69D2555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3063"/>
            <a:ext cx="12192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166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6944</TotalTime>
  <Words>176</Words>
  <Application>Microsoft Macintosh PowerPoint</Application>
  <PresentationFormat>Widescreen</PresentationFormat>
  <Paragraphs>81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Alien Mine</vt:lpstr>
      <vt:lpstr>Arial</vt:lpstr>
      <vt:lpstr>Cairo Medium</vt:lpstr>
      <vt:lpstr>Calibri</vt:lpstr>
      <vt:lpstr>Calibri Light</vt:lpstr>
      <vt:lpstr>Klavika Regular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Al-Akash</dc:creator>
  <cp:lastModifiedBy>Ibrahim Al-Akash</cp:lastModifiedBy>
  <cp:revision>4</cp:revision>
  <dcterms:created xsi:type="dcterms:W3CDTF">2022-06-20T18:29:39Z</dcterms:created>
  <dcterms:modified xsi:type="dcterms:W3CDTF">2022-06-25T17:08:19Z</dcterms:modified>
</cp:coreProperties>
</file>